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21599525" cy="21599525"/>
  <p:notesSz cx="6858000" cy="9144000"/>
  <p:defaultTextStyle>
    <a:defPPr>
      <a:defRPr lang="en-US"/>
    </a:defPPr>
    <a:lvl1pPr marL="0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1pPr>
    <a:lvl2pPr marL="1036747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2pPr>
    <a:lvl3pPr marL="2073493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3pPr>
    <a:lvl4pPr marL="3110240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4pPr>
    <a:lvl5pPr marL="4146987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5pPr>
    <a:lvl6pPr marL="5183734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6pPr>
    <a:lvl7pPr marL="6220480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7pPr>
    <a:lvl8pPr marL="7257227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8pPr>
    <a:lvl9pPr marL="8293974" algn="l" defTabSz="2073493" rtl="0" eaLnBrk="1" latinLnBrk="0" hangingPunct="1">
      <a:defRPr sz="4082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48" d="100"/>
          <a:sy n="48" d="100"/>
        </p:scale>
        <p:origin x="1632" y="-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EF9B5-2CD0-C14D-8C25-D5C383E11C14}" type="datetimeFigureOut">
              <a:rPr lang="en-US" smtClean="0"/>
              <a:t>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2E588-AF87-624C-B884-8C3F6AA82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98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1pPr>
    <a:lvl2pPr marL="1036747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2pPr>
    <a:lvl3pPr marL="2073493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3pPr>
    <a:lvl4pPr marL="3110240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4pPr>
    <a:lvl5pPr marL="4146987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5pPr>
    <a:lvl6pPr marL="5183734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6pPr>
    <a:lvl7pPr marL="6220480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7pPr>
    <a:lvl8pPr marL="7257227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8pPr>
    <a:lvl9pPr marL="8293974" algn="l" defTabSz="2073493" rtl="0" eaLnBrk="1" latinLnBrk="0" hangingPunct="1">
      <a:defRPr sz="272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12E588-AF87-624C-B884-8C3F6AA82F0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880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3534924"/>
            <a:ext cx="18359596" cy="7519835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1344752"/>
            <a:ext cx="16199644" cy="5214884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31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0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149975"/>
            <a:ext cx="4657398" cy="183045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149975"/>
            <a:ext cx="13702199" cy="18304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616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46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5384888"/>
            <a:ext cx="18629590" cy="8984801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14454688"/>
            <a:ext cx="18629590" cy="4724895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93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5749874"/>
            <a:ext cx="9179798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5749874"/>
            <a:ext cx="9179798" cy="13704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56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149979"/>
            <a:ext cx="18629590" cy="417491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5294885"/>
            <a:ext cx="9137610" cy="2594941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7889827"/>
            <a:ext cx="9137610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5294885"/>
            <a:ext cx="9182611" cy="2594941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7889827"/>
            <a:ext cx="9182611" cy="116047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59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29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335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439968"/>
            <a:ext cx="6966409" cy="503988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3109937"/>
            <a:ext cx="10934760" cy="15349662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6479857"/>
            <a:ext cx="6966409" cy="12004738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455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439968"/>
            <a:ext cx="6966409" cy="5039889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3109937"/>
            <a:ext cx="10934760" cy="15349662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6479857"/>
            <a:ext cx="6966409" cy="12004738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40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149979"/>
            <a:ext cx="18629590" cy="41749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5749874"/>
            <a:ext cx="18629590" cy="13704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0019564"/>
            <a:ext cx="4859893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C16F90-68B0-1843-B5C4-2AF8F73407FE}" type="datetimeFigureOut">
              <a:rPr lang="en-US" smtClean="0"/>
              <a:t>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0019564"/>
            <a:ext cx="7289840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0019564"/>
            <a:ext cx="4859893" cy="1149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C28966-3EA1-B34B-AF5A-9393497BD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55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59996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169272-6FF5-1149-BBA8-4E390720D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436" y="4724896"/>
            <a:ext cx="16180652" cy="1214973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BEAFA1-70BB-F347-AB30-3AAD0C946D0B}"/>
              </a:ext>
            </a:extLst>
          </p:cNvPr>
          <p:cNvCxnSpPr/>
          <p:nvPr/>
        </p:nvCxnSpPr>
        <p:spPr>
          <a:xfrm flipH="1">
            <a:off x="6658509" y="7727959"/>
            <a:ext cx="2731335" cy="0"/>
          </a:xfrm>
          <a:prstGeom prst="straightConnector1">
            <a:avLst/>
          </a:prstGeom>
          <a:ln w="174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3FE03CD-F005-9344-8975-352F876C1DAC}"/>
              </a:ext>
            </a:extLst>
          </p:cNvPr>
          <p:cNvCxnSpPr>
            <a:cxnSpLocks/>
          </p:cNvCxnSpPr>
          <p:nvPr/>
        </p:nvCxnSpPr>
        <p:spPr>
          <a:xfrm>
            <a:off x="12521541" y="7215251"/>
            <a:ext cx="2657755" cy="0"/>
          </a:xfrm>
          <a:prstGeom prst="straightConnector1">
            <a:avLst/>
          </a:prstGeom>
          <a:ln w="174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333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286C5-CF1A-E04A-B757-76AF1576B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691" y="4724896"/>
            <a:ext cx="14496142" cy="1214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585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46DF1F-6E12-E745-955D-129F21138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6762" y="4519612"/>
            <a:ext cx="14986000" cy="125603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9D6039-6835-5F40-8AB9-422179788BAC}"/>
              </a:ext>
            </a:extLst>
          </p:cNvPr>
          <p:cNvSpPr/>
          <p:nvPr/>
        </p:nvSpPr>
        <p:spPr>
          <a:xfrm>
            <a:off x="4767943" y="9470571"/>
            <a:ext cx="8327571" cy="246561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039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462A36A-CB60-3E4E-86BF-9D3E1C66D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3362" y="4906962"/>
            <a:ext cx="18592800" cy="117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60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1767</TotalTime>
  <Words>1</Words>
  <Application>Microsoft Macintosh PowerPoint</Application>
  <PresentationFormat>Custom</PresentationFormat>
  <Paragraphs>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2019-02-02T21:32:30Z</dcterms:created>
  <dcterms:modified xsi:type="dcterms:W3CDTF">2019-02-04T02:59:50Z</dcterms:modified>
</cp:coreProperties>
</file>

<file path=docProps/thumbnail.jpeg>
</file>